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125" d="100"/>
          <a:sy n="125" d="100"/>
        </p:scale>
        <p:origin x="-438" y="-126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156ED-6376-480F-A919-F3A7FE91965E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8238" y="739775"/>
            <a:ext cx="44592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0ECCF-7FE2-4C0F-B942-E33C92024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0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0ECCF-7FE2-4C0F-B942-E33C92024C1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83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262"/>
            <a:ext cx="6769100" cy="523205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" y="-1593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52" y="622095"/>
            <a:ext cx="3396986" cy="269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図 44" descr="ILOVEBEE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763" y="1891897"/>
            <a:ext cx="3217476" cy="653357"/>
          </a:xfrm>
          <a:prstGeom prst="rect">
            <a:avLst/>
          </a:prstGeom>
          <a:effectLst>
            <a:outerShdw dist="88900" dir="2700000" algn="tl" rotWithShape="0">
              <a:schemeClr val="bg1"/>
            </a:outerShdw>
          </a:effectLst>
        </p:spPr>
      </p:pic>
      <p:grpSp>
        <p:nvGrpSpPr>
          <p:cNvPr id="46" name="グループ化 45"/>
          <p:cNvGrpSpPr>
            <a:grpSpLocks noChangeAspect="1"/>
          </p:cNvGrpSpPr>
          <p:nvPr/>
        </p:nvGrpSpPr>
        <p:grpSpPr>
          <a:xfrm>
            <a:off x="2056681" y="2521996"/>
            <a:ext cx="4136181" cy="646331"/>
            <a:chOff x="4312569" y="4541303"/>
            <a:chExt cx="4866095" cy="760389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4312569" y="4541303"/>
              <a:ext cx="654780" cy="760389"/>
              <a:chOff x="4069729" y="4541303"/>
              <a:chExt cx="654780" cy="760389"/>
            </a:xfrm>
          </p:grpSpPr>
          <p:sp>
            <p:nvSpPr>
              <p:cNvPr id="101" name="円/楕円 100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4069729" y="4541303"/>
                <a:ext cx="654780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H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4834408" y="4541303"/>
              <a:ext cx="619103" cy="760389"/>
              <a:chOff x="4087568" y="4541303"/>
              <a:chExt cx="619103" cy="760389"/>
            </a:xfrm>
          </p:grpSpPr>
          <p:sp>
            <p:nvSpPr>
              <p:cNvPr id="99" name="円/楕円 98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4087647" y="4541303"/>
                <a:ext cx="618947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5338408" y="4541303"/>
              <a:ext cx="619103" cy="760389"/>
              <a:chOff x="4087568" y="4541303"/>
              <a:chExt cx="619103" cy="760389"/>
            </a:xfrm>
          </p:grpSpPr>
          <p:sp>
            <p:nvSpPr>
              <p:cNvPr id="97" name="円/楕円 96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101791" y="4541303"/>
                <a:ext cx="590660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58" name="グループ化 57"/>
            <p:cNvGrpSpPr/>
            <p:nvPr/>
          </p:nvGrpSpPr>
          <p:grpSpPr>
            <a:xfrm>
              <a:off x="5832000" y="4541303"/>
              <a:ext cx="619103" cy="760389"/>
              <a:chOff x="4087568" y="4541303"/>
              <a:chExt cx="619103" cy="760389"/>
            </a:xfrm>
          </p:grpSpPr>
          <p:sp>
            <p:nvSpPr>
              <p:cNvPr id="95" name="円/楕円 94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4101791" y="4541303"/>
                <a:ext cx="590660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6336000" y="4541303"/>
              <a:ext cx="619103" cy="760389"/>
              <a:chOff x="4087568" y="4541303"/>
              <a:chExt cx="619103" cy="760389"/>
            </a:xfrm>
          </p:grpSpPr>
          <p:sp>
            <p:nvSpPr>
              <p:cNvPr id="93" name="円/楕円 92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4098017" y="4541303"/>
                <a:ext cx="598204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Y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>
              <a:off x="7026969" y="4541303"/>
              <a:ext cx="654780" cy="760389"/>
              <a:chOff x="4069728" y="4541303"/>
              <a:chExt cx="654780" cy="760389"/>
            </a:xfrm>
          </p:grpSpPr>
          <p:sp>
            <p:nvSpPr>
              <p:cNvPr id="91" name="円/楕円 90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4069728" y="4541303"/>
                <a:ext cx="654780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H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>
              <a:off x="7531912" y="4541303"/>
              <a:ext cx="652894" cy="760389"/>
              <a:chOff x="4070671" y="4541303"/>
              <a:chExt cx="652894" cy="760389"/>
            </a:xfrm>
          </p:grpSpPr>
          <p:sp>
            <p:nvSpPr>
              <p:cNvPr id="89" name="円/楕円 88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4070671" y="4541303"/>
                <a:ext cx="652894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O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>
              <a:off x="8041571" y="4541303"/>
              <a:ext cx="641579" cy="760389"/>
              <a:chOff x="4076330" y="4541303"/>
              <a:chExt cx="641579" cy="760389"/>
            </a:xfrm>
          </p:grpSpPr>
          <p:sp>
            <p:nvSpPr>
              <p:cNvPr id="87" name="円/楕円 86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4076330" y="4541303"/>
                <a:ext cx="641579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U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84" name="グループ化 83"/>
            <p:cNvGrpSpPr/>
            <p:nvPr/>
          </p:nvGrpSpPr>
          <p:grpSpPr>
            <a:xfrm>
              <a:off x="8554058" y="4541303"/>
              <a:ext cx="624606" cy="760389"/>
              <a:chOff x="4084817" y="4541303"/>
              <a:chExt cx="624606" cy="760389"/>
            </a:xfrm>
          </p:grpSpPr>
          <p:sp>
            <p:nvSpPr>
              <p:cNvPr id="85" name="円/楕円 84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4084817" y="4541303"/>
                <a:ext cx="624606" cy="760389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36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R</a:t>
                </a:r>
                <a:endParaRPr lang="ja-JP" altLang="en-US" sz="36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103" name="グループ化 102"/>
          <p:cNvGrpSpPr>
            <a:grpSpLocks noChangeAspect="1"/>
          </p:cNvGrpSpPr>
          <p:nvPr/>
        </p:nvGrpSpPr>
        <p:grpSpPr>
          <a:xfrm>
            <a:off x="996307" y="3024311"/>
            <a:ext cx="4776486" cy="923330"/>
            <a:chOff x="2149418" y="4122323"/>
            <a:chExt cx="5619397" cy="1086270"/>
          </a:xfrm>
        </p:grpSpPr>
        <p:sp>
          <p:nvSpPr>
            <p:cNvPr id="104" name="テキスト ボックス 103"/>
            <p:cNvSpPr txBox="1"/>
            <p:nvPr/>
          </p:nvSpPr>
          <p:spPr>
            <a:xfrm>
              <a:off x="5667562" y="4122323"/>
              <a:ext cx="2101253" cy="1086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1600" dirty="0" smtClean="0">
                  <a:solidFill>
                    <a:schemeClr val="bg1"/>
                  </a:solidFill>
                </a:rPr>
                <a:t>　</a:t>
              </a:r>
              <a:r>
                <a:rPr kumimoji="1" lang="en-US" altLang="ja-JP" sz="5400" b="1" dirty="0" smtClean="0">
                  <a:solidFill>
                    <a:schemeClr val="bg1"/>
                  </a:solidFill>
                </a:rPr>
                <a:t>350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円</a:t>
              </a:r>
              <a:endParaRPr kumimoji="1" lang="en-US" altLang="ja-JP" sz="54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4165811" y="4306989"/>
              <a:ext cx="1926771" cy="6698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2000" dirty="0">
                  <a:solidFill>
                    <a:schemeClr val="bg1"/>
                  </a:solidFill>
                </a:rPr>
                <a:t>生ビール</a:t>
              </a:r>
              <a:r>
                <a:rPr lang="en-US" altLang="ja-JP" sz="2000" dirty="0">
                  <a:solidFill>
                    <a:schemeClr val="bg1"/>
                  </a:solidFill>
                </a:rPr>
                <a:t>1</a:t>
              </a:r>
              <a:r>
                <a:rPr lang="ja-JP" altLang="en-US" sz="2000" dirty="0" smtClean="0">
                  <a:solidFill>
                    <a:schemeClr val="bg1"/>
                  </a:solidFill>
                </a:rPr>
                <a:t>杯</a:t>
              </a:r>
              <a:endParaRPr lang="en-US" altLang="ja-JP" sz="2000" dirty="0" smtClean="0">
                <a:solidFill>
                  <a:schemeClr val="bg1"/>
                </a:solidFill>
              </a:endParaRPr>
            </a:p>
            <a:p>
              <a:r>
                <a:rPr lang="en-US" altLang="ja-JP" sz="1100" dirty="0">
                  <a:solidFill>
                    <a:schemeClr val="bg1"/>
                  </a:solidFill>
                </a:rPr>
                <a:t>※</a:t>
              </a:r>
              <a:r>
                <a:rPr lang="ja-JP" altLang="en-US" sz="1100" dirty="0">
                  <a:solidFill>
                    <a:schemeClr val="bg1"/>
                  </a:solidFill>
                </a:rPr>
                <a:t>おつまみ</a:t>
              </a:r>
              <a:r>
                <a:rPr lang="ja-JP" altLang="en-US" sz="1100" dirty="0" smtClean="0">
                  <a:solidFill>
                    <a:schemeClr val="bg1"/>
                  </a:solidFill>
                </a:rPr>
                <a:t>一品付き</a:t>
              </a:r>
              <a:endParaRPr lang="ja-JP" alt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2149418" y="4199266"/>
              <a:ext cx="1891921" cy="8328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01900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１７：００</a:t>
              </a:r>
              <a:endParaRPr kumimoji="0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ＭＳ Ｐゴシック"/>
                <a:cs typeface="ＭＳ Ｐゴシック"/>
              </a:endParaRPr>
            </a:p>
            <a:p>
              <a:pPr marL="0" marR="0" lvl="0" indent="0" defTabSz="101900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　　</a:t>
              </a:r>
              <a:r>
                <a:rPr kumimoji="0" lang="en-US" altLang="ja-JP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〜</a:t>
              </a:r>
              <a:r>
                <a:rPr kumimoji="0" lang="ja-JP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１９：００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107" name="表 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626660"/>
              </p:ext>
            </p:extLst>
          </p:nvPr>
        </p:nvGraphicFramePr>
        <p:xfrm>
          <a:off x="612155" y="3672383"/>
          <a:ext cx="5544790" cy="643573"/>
        </p:xfrm>
        <a:graphic>
          <a:graphicData uri="http://schemas.openxmlformats.org/drawingml/2006/table">
            <a:tbl>
              <a:tblPr/>
              <a:tblGrid>
                <a:gridCol w="2160351"/>
                <a:gridCol w="3384439"/>
              </a:tblGrid>
              <a:tr h="64357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居酒屋アスクル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東京都豊洲３－２－３　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03‐1234‐1111</a:t>
                      </a:r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17:00</a:t>
                      </a:r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～</a:t>
                      </a:r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23:00</a:t>
                      </a: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Microsoft Office PowerPoint</Application>
  <PresentationFormat>ユーザー設定</PresentationFormat>
  <Paragraphs>32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2015-04-21T04:35:39Z</dcterms:created>
  <dcterms:modified xsi:type="dcterms:W3CDTF">2015-04-21T04:35:42Z</dcterms:modified>
</cp:coreProperties>
</file>